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279" r:id="rId4"/>
    <p:sldId id="28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/>
    <p:restoredTop sz="86418"/>
  </p:normalViewPr>
  <p:slideViewPr>
    <p:cSldViewPr snapToGrid="0" snapToObjects="1">
      <p:cViewPr varScale="1">
        <p:scale>
          <a:sx n="62" d="100"/>
          <a:sy n="62" d="100"/>
        </p:scale>
        <p:origin x="12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91C5D-F514-4566-AAF0-D6C5879C43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83420A-DAA8-44E6-98AA-55DCD880E7C5}">
      <dgm:prSet/>
      <dgm:spPr/>
      <dgm:t>
        <a:bodyPr/>
        <a:lstStyle/>
        <a:p>
          <a:r>
            <a:rPr lang="it-IT" b="1"/>
            <a:t>CHE COSA SA FARE UN FILOSOFO?</a:t>
          </a:r>
          <a:endParaRPr lang="en-US"/>
        </a:p>
      </dgm:t>
    </dgm:pt>
    <dgm:pt modelId="{92C19DEF-A6C7-4EA6-ABED-1344122D2E4F}" type="parTrans" cxnId="{3922F187-4722-44C2-A2C4-A2E755EC3EA1}">
      <dgm:prSet/>
      <dgm:spPr/>
      <dgm:t>
        <a:bodyPr/>
        <a:lstStyle/>
        <a:p>
          <a:endParaRPr lang="en-US"/>
        </a:p>
      </dgm:t>
    </dgm:pt>
    <dgm:pt modelId="{1FB162E7-95F7-4D38-A010-EFBDC8A3ABFA}" type="sibTrans" cxnId="{3922F187-4722-44C2-A2C4-A2E755EC3EA1}">
      <dgm:prSet/>
      <dgm:spPr/>
      <dgm:t>
        <a:bodyPr/>
        <a:lstStyle/>
        <a:p>
          <a:endParaRPr lang="en-US"/>
        </a:p>
      </dgm:t>
    </dgm:pt>
    <dgm:pt modelId="{2CBD4B19-A4B0-457A-93C7-BBF0BAD1F42D}">
      <dgm:prSet/>
      <dgm:spPr/>
      <dgm:t>
        <a:bodyPr/>
        <a:lstStyle/>
        <a:p>
          <a:r>
            <a:rPr lang="it-IT"/>
            <a:t>PENSARE </a:t>
          </a:r>
          <a:endParaRPr lang="en-US"/>
        </a:p>
      </dgm:t>
    </dgm:pt>
    <dgm:pt modelId="{86B62191-CADB-4CAD-8A02-96B83E57764A}" type="parTrans" cxnId="{D041DC14-9BD5-4D66-8968-0F74F4393341}">
      <dgm:prSet/>
      <dgm:spPr/>
      <dgm:t>
        <a:bodyPr/>
        <a:lstStyle/>
        <a:p>
          <a:endParaRPr lang="en-US"/>
        </a:p>
      </dgm:t>
    </dgm:pt>
    <dgm:pt modelId="{26F44AE1-3BBA-460D-B250-A21E5562A44F}" type="sibTrans" cxnId="{D041DC14-9BD5-4D66-8968-0F74F4393341}">
      <dgm:prSet/>
      <dgm:spPr/>
      <dgm:t>
        <a:bodyPr/>
        <a:lstStyle/>
        <a:p>
          <a:endParaRPr lang="en-US"/>
        </a:p>
      </dgm:t>
    </dgm:pt>
    <dgm:pt modelId="{EFC04320-C483-4248-ABDE-FDADAF60DC6B}">
      <dgm:prSet/>
      <dgm:spPr/>
      <dgm:t>
        <a:bodyPr/>
        <a:lstStyle/>
        <a:p>
          <a:r>
            <a:rPr lang="it-IT"/>
            <a:t>DIALOGARE</a:t>
          </a:r>
          <a:endParaRPr lang="en-US"/>
        </a:p>
      </dgm:t>
    </dgm:pt>
    <dgm:pt modelId="{87FC9553-54DE-4C00-A9CA-D5C5DAF300FC}" type="parTrans" cxnId="{9D75B566-6D07-413C-A11A-345067396E60}">
      <dgm:prSet/>
      <dgm:spPr/>
      <dgm:t>
        <a:bodyPr/>
        <a:lstStyle/>
        <a:p>
          <a:endParaRPr lang="en-US"/>
        </a:p>
      </dgm:t>
    </dgm:pt>
    <dgm:pt modelId="{AC7FBD4B-017D-4859-B1B6-03BE9C59D671}" type="sibTrans" cxnId="{9D75B566-6D07-413C-A11A-345067396E60}">
      <dgm:prSet/>
      <dgm:spPr/>
      <dgm:t>
        <a:bodyPr/>
        <a:lstStyle/>
        <a:p>
          <a:endParaRPr lang="en-US"/>
        </a:p>
      </dgm:t>
    </dgm:pt>
    <dgm:pt modelId="{674972EB-1394-4E36-86C5-3624EDDD00C0}">
      <dgm:prSet/>
      <dgm:spPr/>
      <dgm:t>
        <a:bodyPr/>
        <a:lstStyle/>
        <a:p>
          <a:r>
            <a:rPr lang="it-IT"/>
            <a:t>PROGETTARE </a:t>
          </a:r>
          <a:endParaRPr lang="en-US"/>
        </a:p>
      </dgm:t>
    </dgm:pt>
    <dgm:pt modelId="{C8EB366A-206D-40EA-993C-965837052778}" type="parTrans" cxnId="{5C4DA7C8-8A65-4DE9-85B3-B1BDC9555F5C}">
      <dgm:prSet/>
      <dgm:spPr/>
      <dgm:t>
        <a:bodyPr/>
        <a:lstStyle/>
        <a:p>
          <a:endParaRPr lang="en-US"/>
        </a:p>
      </dgm:t>
    </dgm:pt>
    <dgm:pt modelId="{62393D6A-E20D-4708-845C-1F15D08D1D8F}" type="sibTrans" cxnId="{5C4DA7C8-8A65-4DE9-85B3-B1BDC9555F5C}">
      <dgm:prSet/>
      <dgm:spPr/>
      <dgm:t>
        <a:bodyPr/>
        <a:lstStyle/>
        <a:p>
          <a:endParaRPr lang="en-US"/>
        </a:p>
      </dgm:t>
    </dgm:pt>
    <dgm:pt modelId="{5E4E93A2-5606-4D57-AD60-4EEB9361E528}">
      <dgm:prSet/>
      <dgm:spPr/>
      <dgm:t>
        <a:bodyPr/>
        <a:lstStyle/>
        <a:p>
          <a:r>
            <a:rPr lang="it-IT"/>
            <a:t>CREARE</a:t>
          </a:r>
          <a:endParaRPr lang="en-US"/>
        </a:p>
      </dgm:t>
    </dgm:pt>
    <dgm:pt modelId="{7D18D572-B69A-4C2D-A176-ACAC601EDC17}" type="parTrans" cxnId="{23B629CC-680D-49F2-9B93-EB51B6A92763}">
      <dgm:prSet/>
      <dgm:spPr/>
      <dgm:t>
        <a:bodyPr/>
        <a:lstStyle/>
        <a:p>
          <a:endParaRPr lang="en-US"/>
        </a:p>
      </dgm:t>
    </dgm:pt>
    <dgm:pt modelId="{7A584510-F47C-46B4-BF4E-1EA009E0283B}" type="sibTrans" cxnId="{23B629CC-680D-49F2-9B93-EB51B6A92763}">
      <dgm:prSet/>
      <dgm:spPr/>
      <dgm:t>
        <a:bodyPr/>
        <a:lstStyle/>
        <a:p>
          <a:endParaRPr lang="en-US"/>
        </a:p>
      </dgm:t>
    </dgm:pt>
    <dgm:pt modelId="{863FA71B-AE17-40ED-ADA1-D7A9C8D83B1D}">
      <dgm:prSet/>
      <dgm:spPr/>
      <dgm:t>
        <a:bodyPr/>
        <a:lstStyle/>
        <a:p>
          <a:r>
            <a:rPr lang="it-IT"/>
            <a:t>ORGANIZZARE</a:t>
          </a:r>
          <a:endParaRPr lang="en-US"/>
        </a:p>
      </dgm:t>
    </dgm:pt>
    <dgm:pt modelId="{6379E32B-3638-4546-ACA3-B2745D63ADF3}" type="parTrans" cxnId="{F246B8D4-582E-48FF-BE96-B543EDA05EB8}">
      <dgm:prSet/>
      <dgm:spPr/>
      <dgm:t>
        <a:bodyPr/>
        <a:lstStyle/>
        <a:p>
          <a:endParaRPr lang="en-US"/>
        </a:p>
      </dgm:t>
    </dgm:pt>
    <dgm:pt modelId="{626614B1-CB10-4819-BB38-5B3B80BC9173}" type="sibTrans" cxnId="{F246B8D4-582E-48FF-BE96-B543EDA05EB8}">
      <dgm:prSet/>
      <dgm:spPr/>
      <dgm:t>
        <a:bodyPr/>
        <a:lstStyle/>
        <a:p>
          <a:endParaRPr lang="en-US"/>
        </a:p>
      </dgm:t>
    </dgm:pt>
    <dgm:pt modelId="{62FD5072-6FD2-46FA-81AC-29389359A11A}">
      <dgm:prSet/>
      <dgm:spPr/>
      <dgm:t>
        <a:bodyPr/>
        <a:lstStyle/>
        <a:p>
          <a:r>
            <a:rPr lang="it-IT"/>
            <a:t>COMUNICARE</a:t>
          </a:r>
          <a:endParaRPr lang="en-US"/>
        </a:p>
      </dgm:t>
    </dgm:pt>
    <dgm:pt modelId="{D8B2B150-B028-4DE6-96D0-72A36A5E485B}" type="parTrans" cxnId="{8FEDBDD2-EE04-4CEE-B72F-6C42FAC9C0B2}">
      <dgm:prSet/>
      <dgm:spPr/>
      <dgm:t>
        <a:bodyPr/>
        <a:lstStyle/>
        <a:p>
          <a:endParaRPr lang="en-US"/>
        </a:p>
      </dgm:t>
    </dgm:pt>
    <dgm:pt modelId="{FA3AD217-2217-40D0-8E64-3A686F441C2E}" type="sibTrans" cxnId="{8FEDBDD2-EE04-4CEE-B72F-6C42FAC9C0B2}">
      <dgm:prSet/>
      <dgm:spPr/>
      <dgm:t>
        <a:bodyPr/>
        <a:lstStyle/>
        <a:p>
          <a:endParaRPr lang="en-US"/>
        </a:p>
      </dgm:t>
    </dgm:pt>
    <dgm:pt modelId="{99F10570-BAA2-44F5-A099-025A39F3B29D}" type="pres">
      <dgm:prSet presAssocID="{6E891C5D-F514-4566-AAF0-D6C5879C432E}" presName="vert0" presStyleCnt="0">
        <dgm:presLayoutVars>
          <dgm:dir/>
          <dgm:animOne val="branch"/>
          <dgm:animLvl val="lvl"/>
        </dgm:presLayoutVars>
      </dgm:prSet>
      <dgm:spPr/>
    </dgm:pt>
    <dgm:pt modelId="{2BADC921-A45F-4C1F-966F-6747A72F68EB}" type="pres">
      <dgm:prSet presAssocID="{1283420A-DAA8-44E6-98AA-55DCD880E7C5}" presName="thickLine" presStyleLbl="alignNode1" presStyleIdx="0" presStyleCnt="7"/>
      <dgm:spPr/>
    </dgm:pt>
    <dgm:pt modelId="{B27C6CA2-6851-48DA-832F-BA060CA64659}" type="pres">
      <dgm:prSet presAssocID="{1283420A-DAA8-44E6-98AA-55DCD880E7C5}" presName="horz1" presStyleCnt="0"/>
      <dgm:spPr/>
    </dgm:pt>
    <dgm:pt modelId="{9BA74B08-DCB9-4DFC-AB05-B921CAED8C79}" type="pres">
      <dgm:prSet presAssocID="{1283420A-DAA8-44E6-98AA-55DCD880E7C5}" presName="tx1" presStyleLbl="revTx" presStyleIdx="0" presStyleCnt="7"/>
      <dgm:spPr/>
    </dgm:pt>
    <dgm:pt modelId="{46B27D16-53F7-490E-BD46-884C3941E17B}" type="pres">
      <dgm:prSet presAssocID="{1283420A-DAA8-44E6-98AA-55DCD880E7C5}" presName="vert1" presStyleCnt="0"/>
      <dgm:spPr/>
    </dgm:pt>
    <dgm:pt modelId="{1F233FFF-FEB0-4E4B-8175-203A7DCAD22A}" type="pres">
      <dgm:prSet presAssocID="{2CBD4B19-A4B0-457A-93C7-BBF0BAD1F42D}" presName="thickLine" presStyleLbl="alignNode1" presStyleIdx="1" presStyleCnt="7"/>
      <dgm:spPr/>
    </dgm:pt>
    <dgm:pt modelId="{F11C4F50-08A7-4368-9B85-8B06A08F106F}" type="pres">
      <dgm:prSet presAssocID="{2CBD4B19-A4B0-457A-93C7-BBF0BAD1F42D}" presName="horz1" presStyleCnt="0"/>
      <dgm:spPr/>
    </dgm:pt>
    <dgm:pt modelId="{F3F817B9-B820-430B-8CDB-85BDABA2D68D}" type="pres">
      <dgm:prSet presAssocID="{2CBD4B19-A4B0-457A-93C7-BBF0BAD1F42D}" presName="tx1" presStyleLbl="revTx" presStyleIdx="1" presStyleCnt="7"/>
      <dgm:spPr/>
    </dgm:pt>
    <dgm:pt modelId="{2B5D13BA-2749-4202-905D-05FCCEAD5B41}" type="pres">
      <dgm:prSet presAssocID="{2CBD4B19-A4B0-457A-93C7-BBF0BAD1F42D}" presName="vert1" presStyleCnt="0"/>
      <dgm:spPr/>
    </dgm:pt>
    <dgm:pt modelId="{30AFD01B-2CD7-4CAD-8EF2-F2D594DEF829}" type="pres">
      <dgm:prSet presAssocID="{EFC04320-C483-4248-ABDE-FDADAF60DC6B}" presName="thickLine" presStyleLbl="alignNode1" presStyleIdx="2" presStyleCnt="7"/>
      <dgm:spPr/>
    </dgm:pt>
    <dgm:pt modelId="{E5B29DFA-03CD-458C-9CAB-1325852F8AFE}" type="pres">
      <dgm:prSet presAssocID="{EFC04320-C483-4248-ABDE-FDADAF60DC6B}" presName="horz1" presStyleCnt="0"/>
      <dgm:spPr/>
    </dgm:pt>
    <dgm:pt modelId="{4F110E44-0FC5-44EE-9168-60DDFBAAE28C}" type="pres">
      <dgm:prSet presAssocID="{EFC04320-C483-4248-ABDE-FDADAF60DC6B}" presName="tx1" presStyleLbl="revTx" presStyleIdx="2" presStyleCnt="7"/>
      <dgm:spPr/>
    </dgm:pt>
    <dgm:pt modelId="{48AEB305-1D2D-470F-944B-3DAEECF3DF91}" type="pres">
      <dgm:prSet presAssocID="{EFC04320-C483-4248-ABDE-FDADAF60DC6B}" presName="vert1" presStyleCnt="0"/>
      <dgm:spPr/>
    </dgm:pt>
    <dgm:pt modelId="{C8760DDB-BF34-409F-AA2C-15C8162B37FC}" type="pres">
      <dgm:prSet presAssocID="{674972EB-1394-4E36-86C5-3624EDDD00C0}" presName="thickLine" presStyleLbl="alignNode1" presStyleIdx="3" presStyleCnt="7"/>
      <dgm:spPr/>
    </dgm:pt>
    <dgm:pt modelId="{85C6494C-886C-45E3-8056-25320F0D94BD}" type="pres">
      <dgm:prSet presAssocID="{674972EB-1394-4E36-86C5-3624EDDD00C0}" presName="horz1" presStyleCnt="0"/>
      <dgm:spPr/>
    </dgm:pt>
    <dgm:pt modelId="{95C5F10E-C664-40D1-87F3-EFF3FA340A28}" type="pres">
      <dgm:prSet presAssocID="{674972EB-1394-4E36-86C5-3624EDDD00C0}" presName="tx1" presStyleLbl="revTx" presStyleIdx="3" presStyleCnt="7"/>
      <dgm:spPr/>
    </dgm:pt>
    <dgm:pt modelId="{A60BA748-1747-4764-9864-3C5B810F9AEC}" type="pres">
      <dgm:prSet presAssocID="{674972EB-1394-4E36-86C5-3624EDDD00C0}" presName="vert1" presStyleCnt="0"/>
      <dgm:spPr/>
    </dgm:pt>
    <dgm:pt modelId="{967873E2-25C7-4910-A5B7-8263A8A881A4}" type="pres">
      <dgm:prSet presAssocID="{5E4E93A2-5606-4D57-AD60-4EEB9361E528}" presName="thickLine" presStyleLbl="alignNode1" presStyleIdx="4" presStyleCnt="7"/>
      <dgm:spPr/>
    </dgm:pt>
    <dgm:pt modelId="{2492662D-1634-4166-8197-4A73746AFB5F}" type="pres">
      <dgm:prSet presAssocID="{5E4E93A2-5606-4D57-AD60-4EEB9361E528}" presName="horz1" presStyleCnt="0"/>
      <dgm:spPr/>
    </dgm:pt>
    <dgm:pt modelId="{3BC05FBA-7C21-412C-8830-7EAB0EDF6165}" type="pres">
      <dgm:prSet presAssocID="{5E4E93A2-5606-4D57-AD60-4EEB9361E528}" presName="tx1" presStyleLbl="revTx" presStyleIdx="4" presStyleCnt="7"/>
      <dgm:spPr/>
    </dgm:pt>
    <dgm:pt modelId="{A9FC2735-36D7-4EEA-BF56-0F670752CE4A}" type="pres">
      <dgm:prSet presAssocID="{5E4E93A2-5606-4D57-AD60-4EEB9361E528}" presName="vert1" presStyleCnt="0"/>
      <dgm:spPr/>
    </dgm:pt>
    <dgm:pt modelId="{37827540-BA16-46C7-8C8D-93914D724B1E}" type="pres">
      <dgm:prSet presAssocID="{863FA71B-AE17-40ED-ADA1-D7A9C8D83B1D}" presName="thickLine" presStyleLbl="alignNode1" presStyleIdx="5" presStyleCnt="7"/>
      <dgm:spPr/>
    </dgm:pt>
    <dgm:pt modelId="{E1E5A31C-28FF-4743-A1F4-ADAD09136CB0}" type="pres">
      <dgm:prSet presAssocID="{863FA71B-AE17-40ED-ADA1-D7A9C8D83B1D}" presName="horz1" presStyleCnt="0"/>
      <dgm:spPr/>
    </dgm:pt>
    <dgm:pt modelId="{6B797B57-15AF-4683-BA69-B9E6F42BD6D6}" type="pres">
      <dgm:prSet presAssocID="{863FA71B-AE17-40ED-ADA1-D7A9C8D83B1D}" presName="tx1" presStyleLbl="revTx" presStyleIdx="5" presStyleCnt="7"/>
      <dgm:spPr/>
    </dgm:pt>
    <dgm:pt modelId="{920EC8D3-FFD7-4AFC-8EE9-05DE654C8A93}" type="pres">
      <dgm:prSet presAssocID="{863FA71B-AE17-40ED-ADA1-D7A9C8D83B1D}" presName="vert1" presStyleCnt="0"/>
      <dgm:spPr/>
    </dgm:pt>
    <dgm:pt modelId="{7987CA6F-374C-45AD-BD81-260A98B839D5}" type="pres">
      <dgm:prSet presAssocID="{62FD5072-6FD2-46FA-81AC-29389359A11A}" presName="thickLine" presStyleLbl="alignNode1" presStyleIdx="6" presStyleCnt="7"/>
      <dgm:spPr/>
    </dgm:pt>
    <dgm:pt modelId="{248E79C8-521B-4093-ACE5-C318B4981EFF}" type="pres">
      <dgm:prSet presAssocID="{62FD5072-6FD2-46FA-81AC-29389359A11A}" presName="horz1" presStyleCnt="0"/>
      <dgm:spPr/>
    </dgm:pt>
    <dgm:pt modelId="{722B57F0-658A-4A09-95DD-650BB8429864}" type="pres">
      <dgm:prSet presAssocID="{62FD5072-6FD2-46FA-81AC-29389359A11A}" presName="tx1" presStyleLbl="revTx" presStyleIdx="6" presStyleCnt="7"/>
      <dgm:spPr/>
    </dgm:pt>
    <dgm:pt modelId="{2938880A-301D-48E9-8D72-F5CA812996B7}" type="pres">
      <dgm:prSet presAssocID="{62FD5072-6FD2-46FA-81AC-29389359A11A}" presName="vert1" presStyleCnt="0"/>
      <dgm:spPr/>
    </dgm:pt>
  </dgm:ptLst>
  <dgm:cxnLst>
    <dgm:cxn modelId="{5A965C06-34C9-4E6B-93B3-957FCC1C17D5}" type="presOf" srcId="{863FA71B-AE17-40ED-ADA1-D7A9C8D83B1D}" destId="{6B797B57-15AF-4683-BA69-B9E6F42BD6D6}" srcOrd="0" destOrd="0" presId="urn:microsoft.com/office/officeart/2008/layout/LinedList"/>
    <dgm:cxn modelId="{D041DC14-9BD5-4D66-8968-0F74F4393341}" srcId="{6E891C5D-F514-4566-AAF0-D6C5879C432E}" destId="{2CBD4B19-A4B0-457A-93C7-BBF0BAD1F42D}" srcOrd="1" destOrd="0" parTransId="{86B62191-CADB-4CAD-8A02-96B83E57764A}" sibTransId="{26F44AE1-3BBA-460D-B250-A21E5562A44F}"/>
    <dgm:cxn modelId="{2E0F2E21-B07C-4199-BFDB-1F40D1D69B37}" type="presOf" srcId="{6E891C5D-F514-4566-AAF0-D6C5879C432E}" destId="{99F10570-BAA2-44F5-A099-025A39F3B29D}" srcOrd="0" destOrd="0" presId="urn:microsoft.com/office/officeart/2008/layout/LinedList"/>
    <dgm:cxn modelId="{A914A127-1485-4AC1-9FE2-2CDA7367E4A3}" type="presOf" srcId="{674972EB-1394-4E36-86C5-3624EDDD00C0}" destId="{95C5F10E-C664-40D1-87F3-EFF3FA340A28}" srcOrd="0" destOrd="0" presId="urn:microsoft.com/office/officeart/2008/layout/LinedList"/>
    <dgm:cxn modelId="{83AA7833-763A-4051-AFB4-36D2FDA88D3D}" type="presOf" srcId="{2CBD4B19-A4B0-457A-93C7-BBF0BAD1F42D}" destId="{F3F817B9-B820-430B-8CDB-85BDABA2D68D}" srcOrd="0" destOrd="0" presId="urn:microsoft.com/office/officeart/2008/layout/LinedList"/>
    <dgm:cxn modelId="{511E9834-B4F6-4A5C-9E2B-00E410A83B1E}" type="presOf" srcId="{EFC04320-C483-4248-ABDE-FDADAF60DC6B}" destId="{4F110E44-0FC5-44EE-9168-60DDFBAAE28C}" srcOrd="0" destOrd="0" presId="urn:microsoft.com/office/officeart/2008/layout/LinedList"/>
    <dgm:cxn modelId="{67FD6E42-2E3C-415B-9161-9A9C07B2D95A}" type="presOf" srcId="{1283420A-DAA8-44E6-98AA-55DCD880E7C5}" destId="{9BA74B08-DCB9-4DFC-AB05-B921CAED8C79}" srcOrd="0" destOrd="0" presId="urn:microsoft.com/office/officeart/2008/layout/LinedList"/>
    <dgm:cxn modelId="{9D75B566-6D07-413C-A11A-345067396E60}" srcId="{6E891C5D-F514-4566-AAF0-D6C5879C432E}" destId="{EFC04320-C483-4248-ABDE-FDADAF60DC6B}" srcOrd="2" destOrd="0" parTransId="{87FC9553-54DE-4C00-A9CA-D5C5DAF300FC}" sibTransId="{AC7FBD4B-017D-4859-B1B6-03BE9C59D671}"/>
    <dgm:cxn modelId="{1E610F53-9B7E-49D8-A52A-838E5160C83C}" type="presOf" srcId="{62FD5072-6FD2-46FA-81AC-29389359A11A}" destId="{722B57F0-658A-4A09-95DD-650BB8429864}" srcOrd="0" destOrd="0" presId="urn:microsoft.com/office/officeart/2008/layout/LinedList"/>
    <dgm:cxn modelId="{3922F187-4722-44C2-A2C4-A2E755EC3EA1}" srcId="{6E891C5D-F514-4566-AAF0-D6C5879C432E}" destId="{1283420A-DAA8-44E6-98AA-55DCD880E7C5}" srcOrd="0" destOrd="0" parTransId="{92C19DEF-A6C7-4EA6-ABED-1344122D2E4F}" sibTransId="{1FB162E7-95F7-4D38-A010-EFBDC8A3ABFA}"/>
    <dgm:cxn modelId="{7DC24EAC-00B1-4367-BEFF-1A6D16E72DAE}" type="presOf" srcId="{5E4E93A2-5606-4D57-AD60-4EEB9361E528}" destId="{3BC05FBA-7C21-412C-8830-7EAB0EDF6165}" srcOrd="0" destOrd="0" presId="urn:microsoft.com/office/officeart/2008/layout/LinedList"/>
    <dgm:cxn modelId="{5C4DA7C8-8A65-4DE9-85B3-B1BDC9555F5C}" srcId="{6E891C5D-F514-4566-AAF0-D6C5879C432E}" destId="{674972EB-1394-4E36-86C5-3624EDDD00C0}" srcOrd="3" destOrd="0" parTransId="{C8EB366A-206D-40EA-993C-965837052778}" sibTransId="{62393D6A-E20D-4708-845C-1F15D08D1D8F}"/>
    <dgm:cxn modelId="{23B629CC-680D-49F2-9B93-EB51B6A92763}" srcId="{6E891C5D-F514-4566-AAF0-D6C5879C432E}" destId="{5E4E93A2-5606-4D57-AD60-4EEB9361E528}" srcOrd="4" destOrd="0" parTransId="{7D18D572-B69A-4C2D-A176-ACAC601EDC17}" sibTransId="{7A584510-F47C-46B4-BF4E-1EA009E0283B}"/>
    <dgm:cxn modelId="{8FEDBDD2-EE04-4CEE-B72F-6C42FAC9C0B2}" srcId="{6E891C5D-F514-4566-AAF0-D6C5879C432E}" destId="{62FD5072-6FD2-46FA-81AC-29389359A11A}" srcOrd="6" destOrd="0" parTransId="{D8B2B150-B028-4DE6-96D0-72A36A5E485B}" sibTransId="{FA3AD217-2217-40D0-8E64-3A686F441C2E}"/>
    <dgm:cxn modelId="{F246B8D4-582E-48FF-BE96-B543EDA05EB8}" srcId="{6E891C5D-F514-4566-AAF0-D6C5879C432E}" destId="{863FA71B-AE17-40ED-ADA1-D7A9C8D83B1D}" srcOrd="5" destOrd="0" parTransId="{6379E32B-3638-4546-ACA3-B2745D63ADF3}" sibTransId="{626614B1-CB10-4819-BB38-5B3B80BC9173}"/>
    <dgm:cxn modelId="{78E2C11E-7C82-41BC-B19F-382E6B54F32B}" type="presParOf" srcId="{99F10570-BAA2-44F5-A099-025A39F3B29D}" destId="{2BADC921-A45F-4C1F-966F-6747A72F68EB}" srcOrd="0" destOrd="0" presId="urn:microsoft.com/office/officeart/2008/layout/LinedList"/>
    <dgm:cxn modelId="{B0E03D03-2967-4AC3-9D0F-2694E2D76643}" type="presParOf" srcId="{99F10570-BAA2-44F5-A099-025A39F3B29D}" destId="{B27C6CA2-6851-48DA-832F-BA060CA64659}" srcOrd="1" destOrd="0" presId="urn:microsoft.com/office/officeart/2008/layout/LinedList"/>
    <dgm:cxn modelId="{F558ADC2-5321-45FC-B06A-74F88201AFE2}" type="presParOf" srcId="{B27C6CA2-6851-48DA-832F-BA060CA64659}" destId="{9BA74B08-DCB9-4DFC-AB05-B921CAED8C79}" srcOrd="0" destOrd="0" presId="urn:microsoft.com/office/officeart/2008/layout/LinedList"/>
    <dgm:cxn modelId="{7F29AF03-7867-42A9-A647-BBF4C077E1AA}" type="presParOf" srcId="{B27C6CA2-6851-48DA-832F-BA060CA64659}" destId="{46B27D16-53F7-490E-BD46-884C3941E17B}" srcOrd="1" destOrd="0" presId="urn:microsoft.com/office/officeart/2008/layout/LinedList"/>
    <dgm:cxn modelId="{2D78500F-E50D-4E1D-B1FD-00297E3B6699}" type="presParOf" srcId="{99F10570-BAA2-44F5-A099-025A39F3B29D}" destId="{1F233FFF-FEB0-4E4B-8175-203A7DCAD22A}" srcOrd="2" destOrd="0" presId="urn:microsoft.com/office/officeart/2008/layout/LinedList"/>
    <dgm:cxn modelId="{5CCC341F-B829-4610-8524-23EAE05B1973}" type="presParOf" srcId="{99F10570-BAA2-44F5-A099-025A39F3B29D}" destId="{F11C4F50-08A7-4368-9B85-8B06A08F106F}" srcOrd="3" destOrd="0" presId="urn:microsoft.com/office/officeart/2008/layout/LinedList"/>
    <dgm:cxn modelId="{E67EE570-BB16-4E9A-AD56-C450965B1CB0}" type="presParOf" srcId="{F11C4F50-08A7-4368-9B85-8B06A08F106F}" destId="{F3F817B9-B820-430B-8CDB-85BDABA2D68D}" srcOrd="0" destOrd="0" presId="urn:microsoft.com/office/officeart/2008/layout/LinedList"/>
    <dgm:cxn modelId="{C2B524EB-DDA6-4DC4-8412-215153AE398B}" type="presParOf" srcId="{F11C4F50-08A7-4368-9B85-8B06A08F106F}" destId="{2B5D13BA-2749-4202-905D-05FCCEAD5B41}" srcOrd="1" destOrd="0" presId="urn:microsoft.com/office/officeart/2008/layout/LinedList"/>
    <dgm:cxn modelId="{8D55F834-E12D-4B35-8F0B-737107C2CACA}" type="presParOf" srcId="{99F10570-BAA2-44F5-A099-025A39F3B29D}" destId="{30AFD01B-2CD7-4CAD-8EF2-F2D594DEF829}" srcOrd="4" destOrd="0" presId="urn:microsoft.com/office/officeart/2008/layout/LinedList"/>
    <dgm:cxn modelId="{6C95AC3E-8DCC-4B4C-A5A8-DE0198E54EB3}" type="presParOf" srcId="{99F10570-BAA2-44F5-A099-025A39F3B29D}" destId="{E5B29DFA-03CD-458C-9CAB-1325852F8AFE}" srcOrd="5" destOrd="0" presId="urn:microsoft.com/office/officeart/2008/layout/LinedList"/>
    <dgm:cxn modelId="{6C30F879-0993-4AB9-977A-D4F87339AC18}" type="presParOf" srcId="{E5B29DFA-03CD-458C-9CAB-1325852F8AFE}" destId="{4F110E44-0FC5-44EE-9168-60DDFBAAE28C}" srcOrd="0" destOrd="0" presId="urn:microsoft.com/office/officeart/2008/layout/LinedList"/>
    <dgm:cxn modelId="{E59777F4-F64A-48A6-AC01-0CD8A3010A13}" type="presParOf" srcId="{E5B29DFA-03CD-458C-9CAB-1325852F8AFE}" destId="{48AEB305-1D2D-470F-944B-3DAEECF3DF91}" srcOrd="1" destOrd="0" presId="urn:microsoft.com/office/officeart/2008/layout/LinedList"/>
    <dgm:cxn modelId="{C51DF834-0E4D-4EF9-B210-A33CDCBB2732}" type="presParOf" srcId="{99F10570-BAA2-44F5-A099-025A39F3B29D}" destId="{C8760DDB-BF34-409F-AA2C-15C8162B37FC}" srcOrd="6" destOrd="0" presId="urn:microsoft.com/office/officeart/2008/layout/LinedList"/>
    <dgm:cxn modelId="{F0E19FF7-F700-4DD0-A7A5-F287C2397A5E}" type="presParOf" srcId="{99F10570-BAA2-44F5-A099-025A39F3B29D}" destId="{85C6494C-886C-45E3-8056-25320F0D94BD}" srcOrd="7" destOrd="0" presId="urn:microsoft.com/office/officeart/2008/layout/LinedList"/>
    <dgm:cxn modelId="{C7069901-E8B2-4DCB-A630-04C7FC7822CB}" type="presParOf" srcId="{85C6494C-886C-45E3-8056-25320F0D94BD}" destId="{95C5F10E-C664-40D1-87F3-EFF3FA340A28}" srcOrd="0" destOrd="0" presId="urn:microsoft.com/office/officeart/2008/layout/LinedList"/>
    <dgm:cxn modelId="{9ECA4CAF-1EC0-49D6-A4DB-8FEB9FCF5601}" type="presParOf" srcId="{85C6494C-886C-45E3-8056-25320F0D94BD}" destId="{A60BA748-1747-4764-9864-3C5B810F9AEC}" srcOrd="1" destOrd="0" presId="urn:microsoft.com/office/officeart/2008/layout/LinedList"/>
    <dgm:cxn modelId="{288911B9-6D55-4CB0-A451-91FCE043BFBF}" type="presParOf" srcId="{99F10570-BAA2-44F5-A099-025A39F3B29D}" destId="{967873E2-25C7-4910-A5B7-8263A8A881A4}" srcOrd="8" destOrd="0" presId="urn:microsoft.com/office/officeart/2008/layout/LinedList"/>
    <dgm:cxn modelId="{340C7583-D545-433D-858A-A8D567A24565}" type="presParOf" srcId="{99F10570-BAA2-44F5-A099-025A39F3B29D}" destId="{2492662D-1634-4166-8197-4A73746AFB5F}" srcOrd="9" destOrd="0" presId="urn:microsoft.com/office/officeart/2008/layout/LinedList"/>
    <dgm:cxn modelId="{1C61CE5A-716A-40BA-81ED-A122E71D25E0}" type="presParOf" srcId="{2492662D-1634-4166-8197-4A73746AFB5F}" destId="{3BC05FBA-7C21-412C-8830-7EAB0EDF6165}" srcOrd="0" destOrd="0" presId="urn:microsoft.com/office/officeart/2008/layout/LinedList"/>
    <dgm:cxn modelId="{55DD6321-6BF0-4F27-8608-0193380B9650}" type="presParOf" srcId="{2492662D-1634-4166-8197-4A73746AFB5F}" destId="{A9FC2735-36D7-4EEA-BF56-0F670752CE4A}" srcOrd="1" destOrd="0" presId="urn:microsoft.com/office/officeart/2008/layout/LinedList"/>
    <dgm:cxn modelId="{0C50ED93-7048-4C63-8CBA-D0DB0449EC5D}" type="presParOf" srcId="{99F10570-BAA2-44F5-A099-025A39F3B29D}" destId="{37827540-BA16-46C7-8C8D-93914D724B1E}" srcOrd="10" destOrd="0" presId="urn:microsoft.com/office/officeart/2008/layout/LinedList"/>
    <dgm:cxn modelId="{C39158A2-0FAD-457A-8CDA-2D5B837576DA}" type="presParOf" srcId="{99F10570-BAA2-44F5-A099-025A39F3B29D}" destId="{E1E5A31C-28FF-4743-A1F4-ADAD09136CB0}" srcOrd="11" destOrd="0" presId="urn:microsoft.com/office/officeart/2008/layout/LinedList"/>
    <dgm:cxn modelId="{0A8164CB-8161-4133-8845-D5D4FA409D3C}" type="presParOf" srcId="{E1E5A31C-28FF-4743-A1F4-ADAD09136CB0}" destId="{6B797B57-15AF-4683-BA69-B9E6F42BD6D6}" srcOrd="0" destOrd="0" presId="urn:microsoft.com/office/officeart/2008/layout/LinedList"/>
    <dgm:cxn modelId="{C7448846-33F9-495C-8160-E2751287E58A}" type="presParOf" srcId="{E1E5A31C-28FF-4743-A1F4-ADAD09136CB0}" destId="{920EC8D3-FFD7-4AFC-8EE9-05DE654C8A93}" srcOrd="1" destOrd="0" presId="urn:microsoft.com/office/officeart/2008/layout/LinedList"/>
    <dgm:cxn modelId="{0CA79F3B-C527-4505-BB57-DFEC2ABE858D}" type="presParOf" srcId="{99F10570-BAA2-44F5-A099-025A39F3B29D}" destId="{7987CA6F-374C-45AD-BD81-260A98B839D5}" srcOrd="12" destOrd="0" presId="urn:microsoft.com/office/officeart/2008/layout/LinedList"/>
    <dgm:cxn modelId="{F5EEC8F2-C47C-43FA-B910-0F73AA96A255}" type="presParOf" srcId="{99F10570-BAA2-44F5-A099-025A39F3B29D}" destId="{248E79C8-521B-4093-ACE5-C318B4981EFF}" srcOrd="13" destOrd="0" presId="urn:microsoft.com/office/officeart/2008/layout/LinedList"/>
    <dgm:cxn modelId="{533D3E63-8E3F-4C5D-AB67-ADDF093D0EC7}" type="presParOf" srcId="{248E79C8-521B-4093-ACE5-C318B4981EFF}" destId="{722B57F0-658A-4A09-95DD-650BB8429864}" srcOrd="0" destOrd="0" presId="urn:microsoft.com/office/officeart/2008/layout/LinedList"/>
    <dgm:cxn modelId="{19FBC2C0-C942-410A-82D5-E6F2362F04D2}" type="presParOf" srcId="{248E79C8-521B-4093-ACE5-C318B4981EFF}" destId="{2938880A-301D-48E9-8D72-F5CA812996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DC921-A45F-4C1F-966F-6747A72F68EB}">
      <dsp:nvSpPr>
        <dsp:cNvPr id="0" name=""/>
        <dsp:cNvSpPr/>
      </dsp:nvSpPr>
      <dsp:spPr>
        <a:xfrm>
          <a:off x="0" y="563"/>
          <a:ext cx="56865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74B08-DCB9-4DFC-AB05-B921CAED8C79}">
      <dsp:nvSpPr>
        <dsp:cNvPr id="0" name=""/>
        <dsp:cNvSpPr/>
      </dsp:nvSpPr>
      <dsp:spPr>
        <a:xfrm>
          <a:off x="0" y="563"/>
          <a:ext cx="5686586" cy="65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/>
            <a:t>CHE COSA SA FARE UN FILOSOFO?</a:t>
          </a:r>
          <a:endParaRPr lang="en-US" sz="3000" kern="1200"/>
        </a:p>
      </dsp:txBody>
      <dsp:txXfrm>
        <a:off x="0" y="563"/>
        <a:ext cx="5686586" cy="659623"/>
      </dsp:txXfrm>
    </dsp:sp>
    <dsp:sp modelId="{1F233FFF-FEB0-4E4B-8175-203A7DCAD22A}">
      <dsp:nvSpPr>
        <dsp:cNvPr id="0" name=""/>
        <dsp:cNvSpPr/>
      </dsp:nvSpPr>
      <dsp:spPr>
        <a:xfrm>
          <a:off x="0" y="660187"/>
          <a:ext cx="56865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817B9-B820-430B-8CDB-85BDABA2D68D}">
      <dsp:nvSpPr>
        <dsp:cNvPr id="0" name=""/>
        <dsp:cNvSpPr/>
      </dsp:nvSpPr>
      <dsp:spPr>
        <a:xfrm>
          <a:off x="0" y="660187"/>
          <a:ext cx="5686586" cy="65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PENSARE </a:t>
          </a:r>
          <a:endParaRPr lang="en-US" sz="3000" kern="1200"/>
        </a:p>
      </dsp:txBody>
      <dsp:txXfrm>
        <a:off x="0" y="660187"/>
        <a:ext cx="5686586" cy="659623"/>
      </dsp:txXfrm>
    </dsp:sp>
    <dsp:sp modelId="{30AFD01B-2CD7-4CAD-8EF2-F2D594DEF829}">
      <dsp:nvSpPr>
        <dsp:cNvPr id="0" name=""/>
        <dsp:cNvSpPr/>
      </dsp:nvSpPr>
      <dsp:spPr>
        <a:xfrm>
          <a:off x="0" y="1319811"/>
          <a:ext cx="56865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10E44-0FC5-44EE-9168-60DDFBAAE28C}">
      <dsp:nvSpPr>
        <dsp:cNvPr id="0" name=""/>
        <dsp:cNvSpPr/>
      </dsp:nvSpPr>
      <dsp:spPr>
        <a:xfrm>
          <a:off x="0" y="1319811"/>
          <a:ext cx="5686586" cy="65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DIALOGARE</a:t>
          </a:r>
          <a:endParaRPr lang="en-US" sz="3000" kern="1200"/>
        </a:p>
      </dsp:txBody>
      <dsp:txXfrm>
        <a:off x="0" y="1319811"/>
        <a:ext cx="5686586" cy="659623"/>
      </dsp:txXfrm>
    </dsp:sp>
    <dsp:sp modelId="{C8760DDB-BF34-409F-AA2C-15C8162B37FC}">
      <dsp:nvSpPr>
        <dsp:cNvPr id="0" name=""/>
        <dsp:cNvSpPr/>
      </dsp:nvSpPr>
      <dsp:spPr>
        <a:xfrm>
          <a:off x="0" y="1979434"/>
          <a:ext cx="56865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5F10E-C664-40D1-87F3-EFF3FA340A28}">
      <dsp:nvSpPr>
        <dsp:cNvPr id="0" name=""/>
        <dsp:cNvSpPr/>
      </dsp:nvSpPr>
      <dsp:spPr>
        <a:xfrm>
          <a:off x="0" y="1979434"/>
          <a:ext cx="5686586" cy="65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PROGETTARE </a:t>
          </a:r>
          <a:endParaRPr lang="en-US" sz="3000" kern="1200"/>
        </a:p>
      </dsp:txBody>
      <dsp:txXfrm>
        <a:off x="0" y="1979434"/>
        <a:ext cx="5686586" cy="659623"/>
      </dsp:txXfrm>
    </dsp:sp>
    <dsp:sp modelId="{967873E2-25C7-4910-A5B7-8263A8A881A4}">
      <dsp:nvSpPr>
        <dsp:cNvPr id="0" name=""/>
        <dsp:cNvSpPr/>
      </dsp:nvSpPr>
      <dsp:spPr>
        <a:xfrm>
          <a:off x="0" y="2639058"/>
          <a:ext cx="56865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05FBA-7C21-412C-8830-7EAB0EDF6165}">
      <dsp:nvSpPr>
        <dsp:cNvPr id="0" name=""/>
        <dsp:cNvSpPr/>
      </dsp:nvSpPr>
      <dsp:spPr>
        <a:xfrm>
          <a:off x="0" y="2639058"/>
          <a:ext cx="5686586" cy="65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CREARE</a:t>
          </a:r>
          <a:endParaRPr lang="en-US" sz="3000" kern="1200"/>
        </a:p>
      </dsp:txBody>
      <dsp:txXfrm>
        <a:off x="0" y="2639058"/>
        <a:ext cx="5686586" cy="659623"/>
      </dsp:txXfrm>
    </dsp:sp>
    <dsp:sp modelId="{37827540-BA16-46C7-8C8D-93914D724B1E}">
      <dsp:nvSpPr>
        <dsp:cNvPr id="0" name=""/>
        <dsp:cNvSpPr/>
      </dsp:nvSpPr>
      <dsp:spPr>
        <a:xfrm>
          <a:off x="0" y="3298681"/>
          <a:ext cx="56865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97B57-15AF-4683-BA69-B9E6F42BD6D6}">
      <dsp:nvSpPr>
        <dsp:cNvPr id="0" name=""/>
        <dsp:cNvSpPr/>
      </dsp:nvSpPr>
      <dsp:spPr>
        <a:xfrm>
          <a:off x="0" y="3298681"/>
          <a:ext cx="5686586" cy="65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ORGANIZZARE</a:t>
          </a:r>
          <a:endParaRPr lang="en-US" sz="3000" kern="1200"/>
        </a:p>
      </dsp:txBody>
      <dsp:txXfrm>
        <a:off x="0" y="3298681"/>
        <a:ext cx="5686586" cy="659623"/>
      </dsp:txXfrm>
    </dsp:sp>
    <dsp:sp modelId="{7987CA6F-374C-45AD-BD81-260A98B839D5}">
      <dsp:nvSpPr>
        <dsp:cNvPr id="0" name=""/>
        <dsp:cNvSpPr/>
      </dsp:nvSpPr>
      <dsp:spPr>
        <a:xfrm>
          <a:off x="0" y="3958305"/>
          <a:ext cx="56865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57F0-658A-4A09-95DD-650BB8429864}">
      <dsp:nvSpPr>
        <dsp:cNvPr id="0" name=""/>
        <dsp:cNvSpPr/>
      </dsp:nvSpPr>
      <dsp:spPr>
        <a:xfrm>
          <a:off x="0" y="3958305"/>
          <a:ext cx="5686586" cy="65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/>
            <a:t>COMUNICARE</a:t>
          </a:r>
          <a:endParaRPr lang="en-US" sz="3000" kern="1200"/>
        </a:p>
      </dsp:txBody>
      <dsp:txXfrm>
        <a:off x="0" y="3958305"/>
        <a:ext cx="5686586" cy="659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A2167-9858-674E-870B-6C79A8063F7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3A1B-8E3E-614C-842D-52263262CEF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69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56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46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10/01/2022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46C6C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KTDLBM1PnM?start=233&amp;feature=oembed" TargetMode="Externa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8698" y="2092272"/>
            <a:ext cx="8442702" cy="2820692"/>
          </a:xfrm>
        </p:spPr>
        <p:txBody>
          <a:bodyPr/>
          <a:lstStyle/>
          <a:p>
            <a:r>
              <a:rPr lang="it-IT" sz="3200" b="0" dirty="0"/>
              <a:t>Corso di laurea di primo livello in Filosofia (L-5)</a:t>
            </a:r>
            <a:br>
              <a:rPr lang="it-IT" sz="3200" b="0" dirty="0"/>
            </a:br>
            <a:br>
              <a:rPr lang="it-IT" sz="3200" b="0" dirty="0"/>
            </a:br>
            <a:r>
              <a:rPr lang="it-IT" sz="3200" b="0" dirty="0"/>
              <a:t>Corso di laurea magistrale in Scienze filosofiche (LM-78)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17FA09-A9B2-4D12-B0BE-D9964BB2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1" y="1363851"/>
            <a:ext cx="10262568" cy="5207430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AL MONDO DELLA RICERCA:</a:t>
            </a: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PURA… 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TEORETICA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MORALE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POLITICA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EPISTEMOLOGICA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LOGICA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ESTETICA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STORICO-FILOSOFICA</a:t>
            </a:r>
          </a:p>
        </p:txBody>
      </p:sp>
      <p:pic>
        <p:nvPicPr>
          <p:cNvPr id="5" name="Immagine 4" descr="Immagine che contiene edificio, interni&#10;&#10;Descrizione generata automaticamente">
            <a:extLst>
              <a:ext uri="{FF2B5EF4-FFF2-40B4-BE49-F238E27FC236}">
                <a16:creationId xmlns:a16="http://schemas.microsoft.com/office/drawing/2014/main" id="{79877C69-6C57-4547-BDB2-5ABCD332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91" y="1804413"/>
            <a:ext cx="6697958" cy="44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08781E-A563-4AED-B9B8-777802BDB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5845"/>
            <a:ext cx="10689202" cy="4621682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…E APPLICATA: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ETICA E INTELLIGENZA ARTIFICIALE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SOSTENIBILITÀ AMBIENTALE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ED ECONOMICA       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9999F7-1421-41B6-9428-7C73B036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148" y="1580826"/>
            <a:ext cx="3726735" cy="209628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E076840-2BD6-449D-B6C6-553476806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1" y="3852434"/>
            <a:ext cx="3298636" cy="2195092"/>
          </a:xfrm>
          <a:prstGeom prst="rect">
            <a:avLst/>
          </a:prstGeom>
        </p:spPr>
      </p:pic>
      <p:pic>
        <p:nvPicPr>
          <p:cNvPr id="12" name="Immagine 11" descr="Immagine che contiene cielo, esterni, automobile&#10;&#10;Descrizione generata automaticamente">
            <a:extLst>
              <a:ext uri="{FF2B5EF4-FFF2-40B4-BE49-F238E27FC236}">
                <a16:creationId xmlns:a16="http://schemas.microsoft.com/office/drawing/2014/main" id="{76E6986A-0892-4CF9-B160-ED092A18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508" y="4304451"/>
            <a:ext cx="2619375" cy="17430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23A8EB5-19CC-45B0-B232-6E15F569D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282" y="396089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9F407A-5865-40DC-BE6C-B2AFD8B2A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94847"/>
            <a:ext cx="10515600" cy="5036950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QUALCHE DATO: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 CINQUE ANNI DALLA LAUREA,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OLTRE IL 75%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DEI NOSTRI STUDENTI RITIENE LA LAUREA IN FILOSOFIA EFFICACE PER TROVARE LAVORO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</a:rPr>
              <a:t>fonte: Almalaurea 2021)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E ALCUNE TESTIMONIANZE:</a:t>
            </a: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05545E-48EC-45D1-A094-846979BDA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6" y="2685857"/>
            <a:ext cx="5303112" cy="2121245"/>
          </a:xfrm>
          <a:prstGeom prst="rect">
            <a:avLst/>
          </a:prstGeom>
        </p:spPr>
      </p:pic>
      <p:pic>
        <p:nvPicPr>
          <p:cNvPr id="8" name="Elementi multimediali online 7" title="la bellezza della filosofia. Studiare scienze filosofiche a Macerata - UniMc">
            <a:hlinkClick r:id="" action="ppaction://media"/>
            <a:extLst>
              <a:ext uri="{FF2B5EF4-FFF2-40B4-BE49-F238E27FC236}">
                <a16:creationId xmlns:a16="http://schemas.microsoft.com/office/drawing/2014/main" id="{A75B9A49-5579-439E-8C8D-15B9B59E3A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51844" y="4761101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2C1180-B753-429D-AAC8-B0448A4E7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86359"/>
            <a:ext cx="10515600" cy="480329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testo, arresto, segnale, clipart&#10;&#10;Descrizione generata automaticamente">
            <a:extLst>
              <a:ext uri="{FF2B5EF4-FFF2-40B4-BE49-F238E27FC236}">
                <a16:creationId xmlns:a16="http://schemas.microsoft.com/office/drawing/2014/main" id="{09B4DA18-F429-40DC-836C-FC4FD1F7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1286359"/>
            <a:ext cx="2143125" cy="21431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6DADED-B1E5-4D94-B23E-1AAB61573715}"/>
              </a:ext>
            </a:extLst>
          </p:cNvPr>
          <p:cNvSpPr txBox="1"/>
          <p:nvPr/>
        </p:nvSpPr>
        <p:spPr>
          <a:xfrm>
            <a:off x="5641383" y="29756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D25F2C-414E-4947-9D1F-4D0F3E8BD6FE}"/>
              </a:ext>
            </a:extLst>
          </p:cNvPr>
          <p:cNvSpPr txBox="1"/>
          <p:nvPr/>
        </p:nvSpPr>
        <p:spPr>
          <a:xfrm>
            <a:off x="3611106" y="2154264"/>
            <a:ext cx="3983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FUTURITÀ: LABORATORIO PER VIVERE E PROGETTARSI NEL LAVORO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75B928-EB2B-4FF8-A3C1-7C5BB119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70" y="1697708"/>
            <a:ext cx="3029245" cy="42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5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1376DE-1661-4179-A861-093F3472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892" y="1394846"/>
            <a:ext cx="10519188" cy="4753941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CC143B-0BAE-4EF7-AE14-14B228F7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57" y="1425702"/>
            <a:ext cx="6899923" cy="4694803"/>
          </a:xfrm>
          <a:prstGeom prst="rect">
            <a:avLst/>
          </a:prstGeom>
        </p:spPr>
      </p:pic>
      <p:pic>
        <p:nvPicPr>
          <p:cNvPr id="24" name="Immagine 23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1EDD0377-0877-471F-AB34-B5F79D4D3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88" y="2712204"/>
            <a:ext cx="4653558" cy="26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esterni, silhouette&#10;&#10;Descrizione generata automaticamente">
            <a:extLst>
              <a:ext uri="{FF2B5EF4-FFF2-40B4-BE49-F238E27FC236}">
                <a16:creationId xmlns:a16="http://schemas.microsoft.com/office/drawing/2014/main" id="{F7D7DEDE-3CE5-403D-A4AE-62FDFBF7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55" y="3661577"/>
            <a:ext cx="3240710" cy="2526223"/>
          </a:xfrm>
          <a:prstGeom prst="rect">
            <a:avLst/>
          </a:prstGeom>
        </p:spPr>
      </p:pic>
      <p:graphicFrame>
        <p:nvGraphicFramePr>
          <p:cNvPr id="10" name="Segnaposto testo 2">
            <a:extLst>
              <a:ext uri="{FF2B5EF4-FFF2-40B4-BE49-F238E27FC236}">
                <a16:creationId xmlns:a16="http://schemas.microsoft.com/office/drawing/2014/main" id="{9DD64A5B-7A36-4FC2-AEDA-0FCCDB191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48543"/>
              </p:ext>
            </p:extLst>
          </p:nvPr>
        </p:nvGraphicFramePr>
        <p:xfrm>
          <a:off x="528235" y="1348353"/>
          <a:ext cx="5686586" cy="461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magine 13" descr="Immagine che contiene testo, segnale, grafica vettoriale&#10;&#10;Descrizione generata automaticamente">
            <a:extLst>
              <a:ext uri="{FF2B5EF4-FFF2-40B4-BE49-F238E27FC236}">
                <a16:creationId xmlns:a16="http://schemas.microsoft.com/office/drawing/2014/main" id="{D52881C7-717D-43A2-BE13-95492D56B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4868" y="2231756"/>
            <a:ext cx="3120882" cy="3612527"/>
          </a:xfrm>
          <a:prstGeom prst="rect">
            <a:avLst/>
          </a:prstGeom>
        </p:spPr>
      </p:pic>
      <p:pic>
        <p:nvPicPr>
          <p:cNvPr id="18" name="Immagine 17" descr="Immagine che contiene cielo, esterni, edificio, scultura&#10;&#10;Descrizione generata automaticamente">
            <a:extLst>
              <a:ext uri="{FF2B5EF4-FFF2-40B4-BE49-F238E27FC236}">
                <a16:creationId xmlns:a16="http://schemas.microsoft.com/office/drawing/2014/main" id="{A161F929-C5F5-4C3F-98B1-1B433A434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345" y="593300"/>
            <a:ext cx="4567420" cy="26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8CB40E-6425-43A2-A395-CF2371B21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4" y="1232708"/>
            <a:ext cx="11537718" cy="562529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A CHI SERVE IL FILOSOFO?</a:t>
            </a:r>
          </a:p>
          <a:p>
            <a:pPr algn="ctr"/>
            <a:r>
              <a:rPr lang="it-IT" sz="3200" dirty="0">
                <a:solidFill>
                  <a:schemeClr val="accent6">
                    <a:lumMod val="50000"/>
                  </a:schemeClr>
                </a:solidFill>
              </a:rPr>
              <a:t>A TUTTE LE 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ORGANIZZAZIONI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endParaRPr lang="it-IT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7DC35D-6639-4BE7-9E15-D2538583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281" y="2639555"/>
            <a:ext cx="4848710" cy="2721534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7094FE-BCF0-4537-AB87-1FA6583F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" y="2417736"/>
            <a:ext cx="6343526" cy="38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0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4D2A10-5BD1-4101-80E1-589D17D8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396" y="1363851"/>
            <a:ext cx="10402053" cy="472580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PER ESEMPIO….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ALLE AZIENDE:</a:t>
            </a:r>
          </a:p>
        </p:txBody>
      </p:sp>
      <p:pic>
        <p:nvPicPr>
          <p:cNvPr id="5" name="Immagine 4" descr="Immagine che contiene persona, interni, finestra&#10;&#10;Descrizione generata automaticamente">
            <a:extLst>
              <a:ext uri="{FF2B5EF4-FFF2-40B4-BE49-F238E27FC236}">
                <a16:creationId xmlns:a16="http://schemas.microsoft.com/office/drawing/2014/main" id="{55FFC5A6-22B0-43BB-931B-4C252607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86" y="2385527"/>
            <a:ext cx="5439906" cy="30760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F69433-65DB-428B-A1C6-CDBB9C557D21}"/>
              </a:ext>
            </a:extLst>
          </p:cNvPr>
          <p:cNvSpPr txBox="1"/>
          <p:nvPr/>
        </p:nvSpPr>
        <p:spPr>
          <a:xfrm>
            <a:off x="7284203" y="1828800"/>
            <a:ext cx="458749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RISORSE UMANE</a:t>
            </a:r>
          </a:p>
          <a:p>
            <a:r>
              <a:rPr lang="it-IT" sz="3200" dirty="0"/>
              <a:t>COMUNICAZIONE</a:t>
            </a:r>
          </a:p>
          <a:p>
            <a:r>
              <a:rPr lang="it-IT" sz="3200" dirty="0"/>
              <a:t>FORMAZIONE</a:t>
            </a:r>
          </a:p>
          <a:p>
            <a:r>
              <a:rPr lang="it-IT" sz="3200" dirty="0"/>
              <a:t>GESTIONE E ORGANIZZAZIONE</a:t>
            </a:r>
          </a:p>
          <a:p>
            <a:r>
              <a:rPr lang="it-IT" sz="3200" dirty="0"/>
              <a:t>START-UP</a:t>
            </a:r>
          </a:p>
          <a:p>
            <a:r>
              <a:rPr lang="it-IT" sz="3200" dirty="0"/>
              <a:t>… LE B CORP E I NUOVI MODELLI DI BUSINESS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991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FDADEA-E4FE-4830-AC02-021137150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392" y="1425844"/>
            <a:ext cx="10371057" cy="4663807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ALLE IMPRESE SOCIALI: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NON SOLO COME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DIPENDENTI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, MA ANCHE COME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INTRAPRENDENTI!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COORDINAMENTO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INNOVAZIONE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IDEAZIONE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RETI SOCIALI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SVILUPPO SOSTENIBILE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INCLUSIONE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COOPERAZIONE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FILOSOFIA CON BAMBINI 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 COMUNITÀ</a:t>
            </a:r>
          </a:p>
        </p:txBody>
      </p:sp>
      <p:pic>
        <p:nvPicPr>
          <p:cNvPr id="5" name="Immagine 4" descr="Immagine che contiene testo, persona, ingombro&#10;&#10;Descrizione generata automaticamente">
            <a:extLst>
              <a:ext uri="{FF2B5EF4-FFF2-40B4-BE49-F238E27FC236}">
                <a16:creationId xmlns:a16="http://schemas.microsoft.com/office/drawing/2014/main" id="{0DBE065F-2F02-4E7A-BF50-B824FE4D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7" y="2444580"/>
            <a:ext cx="5575634" cy="3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E31717-2C74-471D-B43B-CE1B55DF6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46876"/>
            <a:ext cx="11086364" cy="5115462"/>
          </a:xfrm>
        </p:spPr>
        <p:txBody>
          <a:bodyPr/>
          <a:lstStyle/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ALLE IMPRESE CULTURALI E CREATIVE: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EDITORIA E PRODUZIONE DI TESTI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DIVULGAZIONE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ORGANIZZAZIONE DI EVENTI CULTURALI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ENTI PUBBLICI E PRIVATI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FONDAZIONI 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ARTE, MUSICA, SPETTACOLO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PROGETTAZIONE GIOCHI E VIDEOGIOCHI</a:t>
            </a:r>
          </a:p>
          <a:p>
            <a:endParaRPr lang="it-IT" dirty="0"/>
          </a:p>
        </p:txBody>
      </p:sp>
      <p:pic>
        <p:nvPicPr>
          <p:cNvPr id="7" name="Immagine 6" descr="Immagine che contiene edificio, esterni, cielo, strada&#10;&#10;Descrizione generata automaticamente">
            <a:extLst>
              <a:ext uri="{FF2B5EF4-FFF2-40B4-BE49-F238E27FC236}">
                <a16:creationId xmlns:a16="http://schemas.microsoft.com/office/drawing/2014/main" id="{A6174C81-8128-4CFE-B0EA-C6DACC32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07" y="3704607"/>
            <a:ext cx="4680506" cy="2190476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6CFE5B-783A-4D74-A200-FFBDB4264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74" y="1321120"/>
            <a:ext cx="3842773" cy="21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E90494-36C9-437F-A874-CA44DEB9D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891" y="1270860"/>
            <a:ext cx="11073001" cy="4989271"/>
          </a:xfrm>
        </p:spPr>
        <p:txBody>
          <a:bodyPr/>
          <a:lstStyle/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AGLI ORGANISMI INTERNAZIONALI: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INNOVAZIONE 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ATTIVAZIONE PROCESSI DI CONVIVENZA PACIFICA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PROGETTAZIONE PERCORSI DI SVILUPPO SOSTENIBILE E DEMOCRATICO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SOCIAL MEDIA STRATEGIES</a:t>
            </a: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BB6728-B66C-436E-AF4C-D99D4A767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91" y="4582441"/>
            <a:ext cx="3355382" cy="1677691"/>
          </a:xfrm>
          <a:prstGeom prst="rect">
            <a:avLst/>
          </a:prstGeom>
        </p:spPr>
      </p:pic>
      <p:pic>
        <p:nvPicPr>
          <p:cNvPr id="7" name="Immagine 6" descr="Immagine che contiene albero, erba, esterni, persona&#10;&#10;Descrizione generata automaticamente">
            <a:extLst>
              <a:ext uri="{FF2B5EF4-FFF2-40B4-BE49-F238E27FC236}">
                <a16:creationId xmlns:a16="http://schemas.microsoft.com/office/drawing/2014/main" id="{A27F7B8D-3B9C-493D-B593-DC3D28BE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29" y="1486532"/>
            <a:ext cx="2919009" cy="1942468"/>
          </a:xfrm>
          <a:prstGeom prst="rect">
            <a:avLst/>
          </a:prstGeom>
        </p:spPr>
      </p:pic>
      <p:pic>
        <p:nvPicPr>
          <p:cNvPr id="9" name="Immagine 8" descr="Immagine che contiene cielo, erba, persona, esterni&#10;&#10;Descrizione generata automaticamente">
            <a:extLst>
              <a:ext uri="{FF2B5EF4-FFF2-40B4-BE49-F238E27FC236}">
                <a16:creationId xmlns:a16="http://schemas.microsoft.com/office/drawing/2014/main" id="{424EA49B-AC09-4418-8D2D-C9B5A9E66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639" y="4147182"/>
            <a:ext cx="6321253" cy="19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5CC9F1-BA74-4B4B-B94D-BED23C13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01858"/>
            <a:ext cx="10515600" cy="478779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ALLA SCUOLA: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FILOSOFIA E STORIA (A19)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FILOSOFIA E SCIENZE UMANE (A18)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IL PIANO DI STUDI (3+2) GARANTISCE L’ACQUISIZIONE DEI CREDITI NECESSARI PER L’INSEGNAMENTO</a:t>
            </a:r>
          </a:p>
        </p:txBody>
      </p:sp>
      <p:pic>
        <p:nvPicPr>
          <p:cNvPr id="5" name="Immagine 4" descr="Immagine che contiene interni, persona, soffitto, gruppo&#10;&#10;Descrizione generata automaticamente">
            <a:extLst>
              <a:ext uri="{FF2B5EF4-FFF2-40B4-BE49-F238E27FC236}">
                <a16:creationId xmlns:a16="http://schemas.microsoft.com/office/drawing/2014/main" id="{5EE1DFC2-6A61-440A-A37A-FFC5D671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71330"/>
            <a:ext cx="4246536" cy="31834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3764AF-6D32-4D57-802A-027B375F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28" y="2667296"/>
            <a:ext cx="4438435" cy="22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4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251</Words>
  <Application>Microsoft Office PowerPoint</Application>
  <PresentationFormat>Widescreen</PresentationFormat>
  <Paragraphs>84</Paragraphs>
  <Slides>13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Raleway</vt:lpstr>
      <vt:lpstr>Tema di Office</vt:lpstr>
      <vt:lpstr>Corso di laurea di primo livello in Filosofia (L-5)  Corso di laurea magistrale in Scienze filosofiche (LM-78)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angela.bianchi@unimc.it</cp:lastModifiedBy>
  <cp:revision>281</cp:revision>
  <dcterms:created xsi:type="dcterms:W3CDTF">2020-04-25T16:23:21Z</dcterms:created>
  <dcterms:modified xsi:type="dcterms:W3CDTF">2022-01-10T11:57:21Z</dcterms:modified>
</cp:coreProperties>
</file>